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4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VOU CRESCER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VOU CRESCER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vou crescer, eu vou crescer, </a:t>
            </a:r>
          </a:p>
          <a:p>
            <a:r>
              <a:rPr lang="pt-BR" dirty="0"/>
              <a:t>Mas mesmo pequenino, </a:t>
            </a:r>
          </a:p>
          <a:p>
            <a:r>
              <a:rPr lang="pt-BR" dirty="0"/>
              <a:t>deste tamanho assim, </a:t>
            </a:r>
          </a:p>
          <a:p>
            <a:r>
              <a:rPr lang="pt-BR" dirty="0"/>
              <a:t>Eu quero trabalhar </a:t>
            </a:r>
          </a:p>
          <a:p>
            <a:r>
              <a:rPr lang="pt-BR" dirty="0" err="1"/>
              <a:t>pr’o</a:t>
            </a:r>
            <a:r>
              <a:rPr lang="pt-BR" dirty="0"/>
              <a:t> meu Jesus, sem-fim. </a:t>
            </a:r>
          </a:p>
        </p:txBody>
      </p:sp>
    </p:spTree>
    <p:extLst>
      <p:ext uri="{BB962C8B-B14F-4D97-AF65-F5344CB8AC3E}">
        <p14:creationId xmlns:p14="http://schemas.microsoft.com/office/powerpoint/2010/main" val="1188014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VOU CRESCER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33F4576-427D-4CD0-B401-5B26D7DBE9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</a:t>
            </a:r>
            <a:r>
              <a:rPr lang="pt-BR" dirty="0" err="1"/>
              <a:t>Trá-lá-lá-lá</a:t>
            </a:r>
            <a:r>
              <a:rPr lang="pt-BR" dirty="0"/>
              <a:t>, </a:t>
            </a:r>
            <a:r>
              <a:rPr lang="pt-BR" dirty="0" err="1"/>
              <a:t>trá-lá-lá-lá</a:t>
            </a:r>
            <a:r>
              <a:rPr lang="pt-BR" dirty="0"/>
              <a:t>!”</a:t>
            </a:r>
          </a:p>
          <a:p>
            <a:r>
              <a:rPr lang="pt-BR" dirty="0"/>
              <a:t>Mas mesmo pequenino, </a:t>
            </a:r>
          </a:p>
          <a:p>
            <a:r>
              <a:rPr lang="pt-BR" dirty="0"/>
              <a:t>deste tamanho assim, </a:t>
            </a:r>
          </a:p>
          <a:p>
            <a:r>
              <a:rPr lang="pt-BR" dirty="0"/>
              <a:t>Eu quero trabalhar </a:t>
            </a:r>
            <a:r>
              <a:rPr lang="pt-BR" dirty="0" err="1"/>
              <a:t>pr’o</a:t>
            </a:r>
            <a:r>
              <a:rPr lang="pt-BR" dirty="0"/>
              <a:t> </a:t>
            </a:r>
          </a:p>
          <a:p>
            <a:r>
              <a:rPr lang="pt-BR" dirty="0"/>
              <a:t>meu Jesus, sem-fim.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59</Words>
  <Application>Microsoft Office PowerPoint</Application>
  <PresentationFormat>Apresentação na tela (16:9)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VOU CRESCER</vt:lpstr>
      <vt:lpstr>EU VOU CRESCER</vt:lpstr>
      <vt:lpstr>EU VOU CRESCER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2019-06-12T23:26:21Z</dcterms:modified>
</cp:coreProperties>
</file>

<file path=docProps/thumbnail.jpeg>
</file>